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6" r:id="rId8"/>
    <p:sldId id="265" r:id="rId9"/>
    <p:sldId id="264" r:id="rId10"/>
    <p:sldId id="271" r:id="rId11"/>
    <p:sldId id="263" r:id="rId12"/>
    <p:sldId id="268" r:id="rId13"/>
    <p:sldId id="267" r:id="rId14"/>
    <p:sldId id="270" r:id="rId15"/>
    <p:sldId id="274" r:id="rId16"/>
    <p:sldId id="276" r:id="rId17"/>
    <p:sldId id="273" r:id="rId18"/>
    <p:sldId id="272" r:id="rId19"/>
    <p:sldId id="275" r:id="rId20"/>
    <p:sldId id="269" r:id="rId21"/>
    <p:sldId id="262" r:id="rId22"/>
    <p:sldId id="277" r:id="rId23"/>
    <p:sldId id="282" r:id="rId24"/>
    <p:sldId id="281" r:id="rId25"/>
    <p:sldId id="280" r:id="rId26"/>
    <p:sldId id="279" r:id="rId27"/>
    <p:sldId id="278" r:id="rId28"/>
    <p:sldId id="286" r:id="rId29"/>
    <p:sldId id="288" r:id="rId30"/>
    <p:sldId id="287" r:id="rId31"/>
    <p:sldId id="285" r:id="rId32"/>
    <p:sldId id="284" r:id="rId33"/>
    <p:sldId id="292" r:id="rId34"/>
    <p:sldId id="289" r:id="rId35"/>
    <p:sldId id="294" r:id="rId36"/>
    <p:sldId id="293" r:id="rId37"/>
    <p:sldId id="291" r:id="rId38"/>
    <p:sldId id="296" r:id="rId39"/>
    <p:sldId id="300" r:id="rId40"/>
    <p:sldId id="301" r:id="rId41"/>
    <p:sldId id="304" r:id="rId42"/>
    <p:sldId id="302" r:id="rId43"/>
    <p:sldId id="303" r:id="rId44"/>
    <p:sldId id="305" r:id="rId45"/>
    <p:sldId id="295" r:id="rId46"/>
    <p:sldId id="324" r:id="rId47"/>
    <p:sldId id="326" r:id="rId48"/>
    <p:sldId id="325" r:id="rId49"/>
    <p:sldId id="297" r:id="rId50"/>
    <p:sldId id="298" r:id="rId51"/>
    <p:sldId id="327" r:id="rId52"/>
    <p:sldId id="328" r:id="rId53"/>
    <p:sldId id="329" r:id="rId54"/>
    <p:sldId id="299" r:id="rId55"/>
    <p:sldId id="330" r:id="rId56"/>
    <p:sldId id="306" r:id="rId57"/>
    <p:sldId id="307" r:id="rId58"/>
    <p:sldId id="331" r:id="rId59"/>
    <p:sldId id="332" r:id="rId60"/>
    <p:sldId id="333" r:id="rId61"/>
    <p:sldId id="334" r:id="rId62"/>
    <p:sldId id="335" r:id="rId63"/>
    <p:sldId id="337" r:id="rId64"/>
    <p:sldId id="338" r:id="rId65"/>
    <p:sldId id="339" r:id="rId66"/>
    <p:sldId id="345" r:id="rId67"/>
    <p:sldId id="340" r:id="rId68"/>
    <p:sldId id="341" r:id="rId69"/>
    <p:sldId id="342" r:id="rId70"/>
    <p:sldId id="343" r:id="rId71"/>
    <p:sldId id="344" r:id="rId72"/>
    <p:sldId id="336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5" r:id="rId92"/>
    <p:sldId id="366" r:id="rId93"/>
    <p:sldId id="370" r:id="rId94"/>
    <p:sldId id="371" r:id="rId95"/>
    <p:sldId id="368" r:id="rId96"/>
    <p:sldId id="369" r:id="rId97"/>
    <p:sldId id="308" r:id="rId98"/>
    <p:sldId id="309" r:id="rId99"/>
    <p:sldId id="310" r:id="rId100"/>
    <p:sldId id="311" r:id="rId101"/>
    <p:sldId id="312" r:id="rId102"/>
    <p:sldId id="313" r:id="rId103"/>
    <p:sldId id="314" r:id="rId104"/>
    <p:sldId id="290" r:id="rId105"/>
    <p:sldId id="315" r:id="rId106"/>
    <p:sldId id="316" r:id="rId107"/>
    <p:sldId id="317" r:id="rId108"/>
    <p:sldId id="318" r:id="rId109"/>
    <p:sldId id="319" r:id="rId110"/>
    <p:sldId id="320" r:id="rId111"/>
    <p:sldId id="321" r:id="rId112"/>
    <p:sldId id="322" r:id="rId113"/>
    <p:sldId id="323" r:id="rId1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60" d="100"/>
          <a:sy n="60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4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6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5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4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1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6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93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9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2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EBAA-8724-4D37-A86E-929F680ACEED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6882E-166C-4E0B-A6AE-7BBE617B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877" t="4595" r="3690" b="3501"/>
          <a:stretch/>
        </p:blipFill>
        <p:spPr>
          <a:xfrm>
            <a:off x="408669" y="304799"/>
            <a:ext cx="11783331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336"/>
            <a:ext cx="12072586" cy="58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88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9" y="483961"/>
            <a:ext cx="10985501" cy="53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5" y="311603"/>
            <a:ext cx="11607120" cy="59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476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9" y="316593"/>
            <a:ext cx="10821792" cy="56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8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3" y="238579"/>
            <a:ext cx="10480675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57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8" y="256496"/>
            <a:ext cx="10766653" cy="61112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94971" y="6052457"/>
            <a:ext cx="269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检索操作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453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0" y="187325"/>
            <a:ext cx="11139034" cy="64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41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46" y="1061811"/>
            <a:ext cx="8698139" cy="52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2" y="329973"/>
            <a:ext cx="11361750" cy="54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685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19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4" y="178254"/>
            <a:ext cx="11615057" cy="60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9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576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289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0379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25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57" y="473982"/>
            <a:ext cx="12019708" cy="57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9620"/>
          <a:stretch/>
        </p:blipFill>
        <p:spPr>
          <a:xfrm>
            <a:off x="101601" y="362177"/>
            <a:ext cx="11669486" cy="61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4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7120"/>
            <a:ext cx="11698514" cy="59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3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93688"/>
            <a:ext cx="1177766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51279"/>
            <a:ext cx="11562896" cy="61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820" b="6335"/>
          <a:stretch/>
        </p:blipFill>
        <p:spPr>
          <a:xfrm>
            <a:off x="0" y="389844"/>
            <a:ext cx="11626003" cy="59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9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" y="503692"/>
            <a:ext cx="11949340" cy="58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533"/>
          <a:stretch/>
        </p:blipFill>
        <p:spPr>
          <a:xfrm>
            <a:off x="406400" y="427038"/>
            <a:ext cx="11567886" cy="62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0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87551"/>
            <a:ext cx="12067008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724" r="21344"/>
          <a:stretch/>
        </p:blipFill>
        <p:spPr>
          <a:xfrm>
            <a:off x="0" y="256721"/>
            <a:ext cx="10653487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320"/>
            <a:ext cx="11648542" cy="5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6875"/>
          <a:stretch/>
        </p:blipFill>
        <p:spPr>
          <a:xfrm>
            <a:off x="406399" y="496886"/>
            <a:ext cx="11368555" cy="56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554" r="10326"/>
          <a:stretch/>
        </p:blipFill>
        <p:spPr>
          <a:xfrm>
            <a:off x="435429" y="109537"/>
            <a:ext cx="11553371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9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16"/>
            <a:ext cx="12129189" cy="60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57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321" y="435429"/>
            <a:ext cx="12312605" cy="6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4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86"/>
            <a:ext cx="12067495" cy="62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0" y="638628"/>
            <a:ext cx="11275891" cy="56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3" y="674235"/>
            <a:ext cx="10633057" cy="53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3" y="0"/>
            <a:ext cx="11894457" cy="5915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9" y="5686994"/>
            <a:ext cx="106870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4" y="365125"/>
            <a:ext cx="11571511" cy="61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8" y="5857648"/>
            <a:ext cx="11325297" cy="5431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0" y="376464"/>
            <a:ext cx="10760075" cy="51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2" y="559254"/>
            <a:ext cx="11317587" cy="47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7" y="550863"/>
            <a:ext cx="10743293" cy="46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5082"/>
            <a:ext cx="11669486" cy="59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7814" b="26279"/>
          <a:stretch/>
        </p:blipFill>
        <p:spPr>
          <a:xfrm>
            <a:off x="0" y="242660"/>
            <a:ext cx="12020777" cy="37777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3304" r="35747" b="7750"/>
          <a:stretch/>
        </p:blipFill>
        <p:spPr>
          <a:xfrm>
            <a:off x="376011" y="4129314"/>
            <a:ext cx="8898618" cy="2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8" y="783772"/>
            <a:ext cx="11320917" cy="47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92"/>
            <a:ext cx="11965523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534761"/>
            <a:ext cx="11089460" cy="522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9" y="581706"/>
            <a:ext cx="11658374" cy="57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202974"/>
            <a:ext cx="10735129" cy="62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29759"/>
            <a:ext cx="11461700" cy="55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1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9" y="300490"/>
            <a:ext cx="11727317" cy="60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7" y="593725"/>
            <a:ext cx="10655754" cy="54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0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6" y="481239"/>
            <a:ext cx="11231380" cy="59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589416"/>
            <a:ext cx="11480864" cy="54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36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1" y="277812"/>
            <a:ext cx="11251019" cy="64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8" y="217714"/>
            <a:ext cx="11159337" cy="64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9373" y="3077028"/>
            <a:ext cx="738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第七章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5906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66"/>
            <a:ext cx="12008757" cy="59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2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4" y="396649"/>
            <a:ext cx="11639096" cy="5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2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6" y="242660"/>
            <a:ext cx="11972564" cy="62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65"/>
            <a:ext cx="12058425" cy="6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41"/>
            <a:ext cx="11907384" cy="64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6" y="426358"/>
            <a:ext cx="11786507" cy="58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9578"/>
          <a:stretch/>
        </p:blipFill>
        <p:spPr>
          <a:xfrm>
            <a:off x="145144" y="129268"/>
            <a:ext cx="11176000" cy="51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97482"/>
            <a:ext cx="6002792" cy="66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0" y="495526"/>
            <a:ext cx="11599576" cy="58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4034" r="4949"/>
          <a:stretch/>
        </p:blipFill>
        <p:spPr>
          <a:xfrm>
            <a:off x="0" y="478973"/>
            <a:ext cx="12100685" cy="59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9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9" y="312284"/>
            <a:ext cx="11578767" cy="55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9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2" y="338819"/>
            <a:ext cx="10787446" cy="62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6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50971" y="2844799"/>
            <a:ext cx="658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第八章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32754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3" y="474890"/>
            <a:ext cx="11239750" cy="59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1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7" y="678770"/>
            <a:ext cx="11333575" cy="52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5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" y="133350"/>
            <a:ext cx="11277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0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572"/>
          <a:stretch/>
        </p:blipFill>
        <p:spPr>
          <a:xfrm>
            <a:off x="1039133" y="0"/>
            <a:ext cx="10935154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0"/>
            <a:ext cx="9555389" cy="65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2" y="382360"/>
            <a:ext cx="9636579" cy="56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33" y="515937"/>
            <a:ext cx="10594068" cy="59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5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1" y="428397"/>
            <a:ext cx="10812236" cy="55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4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365"/>
            <a:ext cx="11771079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23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1" y="357868"/>
            <a:ext cx="11791960" cy="54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5" y="436789"/>
            <a:ext cx="11193917" cy="5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2" y="290286"/>
            <a:ext cx="11638614" cy="54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0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3" y="614816"/>
            <a:ext cx="11815038" cy="5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74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61" y="348570"/>
            <a:ext cx="11533868" cy="61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0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8" y="334510"/>
            <a:ext cx="11234284" cy="6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0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8" y="193448"/>
            <a:ext cx="10043206" cy="64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3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5" y="0"/>
            <a:ext cx="11900807" cy="67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22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86"/>
            <a:ext cx="11552521" cy="48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08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6" y="493939"/>
            <a:ext cx="11356679" cy="51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2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4" y="416832"/>
            <a:ext cx="11546795" cy="61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7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90512"/>
            <a:ext cx="117443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11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4" y="252640"/>
            <a:ext cx="11181217" cy="58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07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2" y="455158"/>
            <a:ext cx="11251548" cy="53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" y="327704"/>
            <a:ext cx="11731240" cy="59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1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4" y="376465"/>
            <a:ext cx="11156523" cy="56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709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777"/>
            <a:ext cx="11649129" cy="55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7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34" y="880382"/>
            <a:ext cx="10397634" cy="39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4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975"/>
            <a:ext cx="12018944" cy="58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46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271"/>
            <a:ext cx="11492904" cy="55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5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1" y="213632"/>
            <a:ext cx="107156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9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32027"/>
            <a:ext cx="11640457" cy="59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0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" y="652688"/>
            <a:ext cx="11511043" cy="52691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87657" y="885372"/>
            <a:ext cx="236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设计方案二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91629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2" y="309789"/>
            <a:ext cx="11436440" cy="61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5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28398"/>
            <a:ext cx="11818966" cy="58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71" y="161697"/>
            <a:ext cx="12205771" cy="63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3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3" y="321582"/>
            <a:ext cx="11145291" cy="61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4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5" y="353106"/>
            <a:ext cx="11158538" cy="55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4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646793"/>
            <a:ext cx="11152809" cy="49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08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4" y="669018"/>
            <a:ext cx="10358664" cy="52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6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3" y="246743"/>
            <a:ext cx="11308670" cy="5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89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2" y="459014"/>
            <a:ext cx="11384256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5543" y="3018972"/>
            <a:ext cx="734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第九章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60161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1" y="230187"/>
            <a:ext cx="11390993" cy="59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5" y="205921"/>
            <a:ext cx="11829824" cy="61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11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6" y="163512"/>
            <a:ext cx="10856232" cy="59194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9486" y="6082999"/>
            <a:ext cx="37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用户表</a:t>
            </a:r>
          </a:p>
        </p:txBody>
      </p:sp>
    </p:spTree>
    <p:extLst>
      <p:ext uri="{BB962C8B-B14F-4D97-AF65-F5344CB8AC3E}">
        <p14:creationId xmlns:p14="http://schemas.microsoft.com/office/powerpoint/2010/main" val="1703565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8318</TotalTime>
  <Words>12</Words>
  <Application>Microsoft Office PowerPoint</Application>
  <PresentationFormat>宽屏</PresentationFormat>
  <Paragraphs>6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HuangYunan</dc:creator>
  <cp:lastModifiedBy>HuangYunan</cp:lastModifiedBy>
  <cp:revision>35</cp:revision>
  <dcterms:created xsi:type="dcterms:W3CDTF">2018-08-04T12:49:57Z</dcterms:created>
  <dcterms:modified xsi:type="dcterms:W3CDTF">2018-08-11T02:23:42Z</dcterms:modified>
</cp:coreProperties>
</file>